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685800" y="2508998"/>
            <a:ext cx="7772400" cy="943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FMC Tower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at Cira Center South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748500" y="4230200"/>
            <a:ext cx="7709700" cy="6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By: Mick Giraso</a:t>
            </a:r>
          </a:p>
          <a:p>
            <a:pPr rtl="0" algn="r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Jonathan Swartz</a:t>
            </a:r>
          </a:p>
          <a:p>
            <a:pPr algn="r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Haoying Ye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Site Location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68325"/>
            <a:ext cx="3916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Corner of 30th Street &amp; Walnut Street</a:t>
            </a:r>
          </a:p>
          <a:p>
            <a:pPr indent="-3810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Southernmost building in Cira Center South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701" y="1761050"/>
            <a:ext cx="1918349" cy="21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125" y="1761050"/>
            <a:ext cx="2114674" cy="212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Third and last addition to the Cira Center Development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Tallest building in the development with 50 stories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730 ft tall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6th tallest in Philadelphia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Lawn area on top of parking garage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Entire site and building is “Vertical Neighborhood”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200150"/>
            <a:ext cx="3656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Downtown University City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Neighboring properties: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Penn Park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EVO and Cira Center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30th Street Station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Schuylkill River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Ideal location for both offices and residential</a:t>
            </a:r>
          </a:p>
          <a:p>
            <a:pPr indent="-342900" lvl="1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Close to i76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275" y="1285460"/>
            <a:ext cx="4573499" cy="257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Location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42407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Portions of the site were built over top of Amtrak train rails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Amtrak owns ground area, Penn owns airspace above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Orientation of building intentional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Meant to have “staggering” view over the Schuylkill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001" y="1200137"/>
            <a:ext cx="3797800" cy="33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Parking Garage - Cira Green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200150"/>
            <a:ext cx="4093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Green area on top of parking garage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Shared by FMC Tower and EVO</a:t>
            </a:r>
          </a:p>
          <a:p>
            <a:pPr indent="-3810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Provides parking,   outdoor courtyard area and access to building for residences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649" y="1200150"/>
            <a:ext cx="4093150" cy="306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5334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Access to Site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Full movement driveway on 30th Street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Garage is the only car access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Main Entrance on Walnut Street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Pedestrian access on Walnut Street and 30th Street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692275" y="1014300"/>
            <a:ext cx="3777899" cy="39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451" y="603850"/>
            <a:ext cx="4262349" cy="432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Access Options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200150"/>
            <a:ext cx="37604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The building is meant to be accessed by pedestrians 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City location limits the other options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Access is also limited by the size of the site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287625"/>
            <a:ext cx="4303675" cy="244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Access Options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Access on 30th street facilitates access to the existing parking garage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30th street is a 2-way street, allowing the full movement of the driveway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Walnut Street: one- way</a:t>
            </a:r>
          </a:p>
          <a:p>
            <a:pPr indent="-381000" lvl="2" marL="1371600" rtl="0">
              <a:spcBef>
                <a:spcPts val="0"/>
              </a:spcBef>
              <a:buClr>
                <a:schemeClr val="lt1"/>
              </a:buClr>
              <a:buSzPct val="80000"/>
              <a:buFont typeface="Wingdings"/>
              <a:buChar char="§"/>
            </a:pPr>
            <a:r>
              <a:rPr lang="en"/>
              <a:t>Access on Walnut Street would be right ingress/egress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